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8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72" d="100"/>
          <a:sy n="72" d="100"/>
        </p:scale>
        <p:origin x="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hoolboy with laptop in robotics class">
            <a:extLst>
              <a:ext uri="{FF2B5EF4-FFF2-40B4-BE49-F238E27FC236}">
                <a16:creationId xmlns:a16="http://schemas.microsoft.com/office/drawing/2014/main" id="{4CB04406-B32E-4520-81F9-D952C3490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43319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54910"/>
            <a:ext cx="9144000" cy="2802890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just"/>
            <a:r>
              <a:rPr lang="en-US" sz="2800" b="1" dirty="0">
                <a:latin typeface="Arial Narrow" panose="020B0606020202030204" pitchFamily="34" charset="0"/>
              </a:rPr>
              <a:t>Name: Njuguna Jackson </a:t>
            </a:r>
            <a:r>
              <a:rPr lang="en-US" sz="2800" b="1" dirty="0" err="1">
                <a:latin typeface="Arial Narrow" panose="020B0606020202030204" pitchFamily="34" charset="0"/>
              </a:rPr>
              <a:t>Maganga</a:t>
            </a:r>
            <a:endParaRPr lang="en-US" sz="2800" b="1" dirty="0">
              <a:latin typeface="Arial Narrow" panose="020B0606020202030204" pitchFamily="34" charset="0"/>
            </a:endParaRPr>
          </a:p>
          <a:p>
            <a:pPr algn="just"/>
            <a:r>
              <a:rPr lang="en-US" sz="2800" b="1" dirty="0">
                <a:latin typeface="Arial Narrow" panose="020B0606020202030204" pitchFamily="34" charset="0"/>
              </a:rPr>
              <a:t>son to: </a:t>
            </a:r>
            <a:r>
              <a:rPr lang="en-US" sz="2800" b="1" dirty="0" err="1">
                <a:latin typeface="Arial Narrow" panose="020B0606020202030204" pitchFamily="34" charset="0"/>
              </a:rPr>
              <a:t>Kiemo</a:t>
            </a:r>
            <a:r>
              <a:rPr lang="en-US" sz="2800" b="1" dirty="0">
                <a:latin typeface="Arial Narrow" panose="020B0606020202030204" pitchFamily="34" charset="0"/>
              </a:rPr>
              <a:t> Kennedy Njuguna</a:t>
            </a:r>
          </a:p>
          <a:p>
            <a:pPr algn="just"/>
            <a:r>
              <a:rPr lang="en-US" sz="2800" b="1" dirty="0">
                <a:latin typeface="Arial Narrow" panose="020B0606020202030204" pitchFamily="34" charset="0"/>
              </a:rPr>
              <a:t>Njuguna Beatrice </a:t>
            </a:r>
            <a:r>
              <a:rPr lang="en-US" sz="2800" b="1" dirty="0" err="1">
                <a:latin typeface="Arial Narrow" panose="020B0606020202030204" pitchFamily="34" charset="0"/>
              </a:rPr>
              <a:t>Mkawughanga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7733">
        <p:fade/>
      </p:transition>
    </mc:Choice>
    <mc:Fallback>
      <p:transition spd="slow" advTm="773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lose up of glass chess pieces">
            <a:extLst>
              <a:ext uri="{FF2B5EF4-FFF2-40B4-BE49-F238E27FC236}">
                <a16:creationId xmlns:a16="http://schemas.microsoft.com/office/drawing/2014/main" id="{F962EE56-F38D-4243-8BAE-21C00AF887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75"/>
            <a:ext cx="6948488" cy="4446588"/>
          </a:xfrm>
        </p:spPr>
      </p:pic>
      <p:pic>
        <p:nvPicPr>
          <p:cNvPr id="7" name="Picture 6" descr="Trees on snow covered landscape">
            <a:extLst>
              <a:ext uri="{FF2B5EF4-FFF2-40B4-BE49-F238E27FC236}">
                <a16:creationId xmlns:a16="http://schemas.microsoft.com/office/drawing/2014/main" id="{196C5F3B-7AEC-4FAF-9B5E-12068BEA8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66" y="0"/>
            <a:ext cx="12403665" cy="700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F07A1-9891-4A66-AC2C-2D50AC02059B}"/>
              </a:ext>
            </a:extLst>
          </p:cNvPr>
          <p:cNvSpPr txBox="1"/>
          <p:nvPr/>
        </p:nvSpPr>
        <p:spPr>
          <a:xfrm>
            <a:off x="4196178" y="1180730"/>
            <a:ext cx="3799643" cy="147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Thank You </a:t>
            </a:r>
            <a:r>
              <a:rPr lang="en-US" sz="3200" b="1" i="1" dirty="0" err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DeKUT</a:t>
            </a: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. God Bless you all.</a:t>
            </a:r>
            <a:endParaRPr lang="en-KE" sz="3200" b="1" i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27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8ECE-8ECD-4E51-8D86-01B7E671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DE7ED04-1C5B-4955-9E6C-19DE9C88D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17" name="Video 16" title="Lit Sparkler">
            <a:hlinkClick r:id="" action="ppaction://media"/>
            <a:extLst>
              <a:ext uri="{FF2B5EF4-FFF2-40B4-BE49-F238E27FC236}">
                <a16:creationId xmlns:a16="http://schemas.microsoft.com/office/drawing/2014/main" id="{87F794BD-58D1-478D-8EE1-E64DC4198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139700"/>
            <a:ext cx="12687300" cy="713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615440"/>
          </a:xfrm>
        </p:spPr>
        <p:txBody>
          <a:bodyPr/>
          <a:lstStyle/>
          <a:p>
            <a:r>
              <a:rPr lang="en-US">
                <a:sym typeface="+mn-ea"/>
              </a:rPr>
              <a:t>Background: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276796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Born and raised in Kangari Town, </a:t>
            </a:r>
            <a:r>
              <a:rPr lang="en-US" dirty="0" err="1"/>
              <a:t>Muranga</a:t>
            </a:r>
            <a:r>
              <a:rPr lang="en-US" dirty="0"/>
              <a:t> County</a:t>
            </a:r>
          </a:p>
          <a:p>
            <a:r>
              <a:rPr lang="en-US" dirty="0"/>
              <a:t>Fascinated by technology from a young age</a:t>
            </a:r>
          </a:p>
          <a:p>
            <a:r>
              <a:rPr lang="en-US" dirty="0"/>
              <a:t>Tinkering with gadgets and exploring basic computer programs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9"/>
    </mc:Choice>
    <mc:Fallback>
      <p:transition spd="slow" advTm="57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95" y="-139700"/>
            <a:ext cx="12687300" cy="713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285875"/>
          </a:xfrm>
        </p:spPr>
        <p:txBody>
          <a:bodyPr/>
          <a:lstStyle/>
          <a:p>
            <a:r>
              <a:rPr lang="en-US" dirty="0"/>
              <a:t>Family Background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10205"/>
            <a:ext cx="9144000" cy="2347595"/>
          </a:xfrm>
        </p:spPr>
        <p:txBody>
          <a:bodyPr>
            <a:normAutofit/>
          </a:bodyPr>
          <a:lstStyle/>
          <a:p>
            <a:r>
              <a:rPr lang="en-US"/>
              <a:t>Supportive family environment</a:t>
            </a:r>
          </a:p>
          <a:p>
            <a:r>
              <a:rPr lang="en-US"/>
              <a:t>Encouraged to explore my interests</a:t>
            </a:r>
          </a:p>
          <a:p>
            <a:r>
              <a:rPr lang="en-US"/>
              <a:t>Importance of hard work and dedication instilled from a young age</a:t>
            </a:r>
          </a:p>
        </p:txBody>
      </p:sp>
      <p:pic>
        <p:nvPicPr>
          <p:cNvPr id="5" name="Content Placeholder 12" descr="Group with solid fill">
            <a:extLst>
              <a:ext uri="{FF2B5EF4-FFF2-40B4-BE49-F238E27FC236}">
                <a16:creationId xmlns:a16="http://schemas.microsoft.com/office/drawing/2014/main" id="{6C2968B3-8CB8-4555-B65D-94B91CC51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021" y="2043767"/>
            <a:ext cx="2290439" cy="1897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6"/>
    </mc:Choice>
    <mc:Fallback>
      <p:transition spd="slow" advTm="54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139700"/>
            <a:ext cx="12687300" cy="713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139700"/>
            <a:ext cx="9144000" cy="1695450"/>
          </a:xfrm>
        </p:spPr>
        <p:txBody>
          <a:bodyPr>
            <a:normAutofit/>
          </a:bodyPr>
          <a:lstStyle/>
          <a:p>
            <a:r>
              <a:rPr lang="en-US">
                <a:sym typeface="+mn-ea"/>
              </a:rPr>
              <a:t>Education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93035"/>
            <a:ext cx="9144000" cy="3836670"/>
          </a:xfrm>
        </p:spPr>
        <p:txBody>
          <a:bodyPr>
            <a:normAutofit/>
          </a:bodyPr>
          <a:lstStyle/>
          <a:p>
            <a:r>
              <a:rPr lang="en-US" dirty="0"/>
              <a:t>Strong foundation at </a:t>
            </a:r>
            <a:r>
              <a:rPr lang="en-US" dirty="0" err="1"/>
              <a:t>Njiiri</a:t>
            </a:r>
            <a:r>
              <a:rPr lang="en-US" dirty="0"/>
              <a:t> High School</a:t>
            </a:r>
          </a:p>
          <a:p>
            <a:r>
              <a:rPr lang="en-US" dirty="0"/>
              <a:t>Fostered problem-solving skills, critical thinking, and a love for learning</a:t>
            </a:r>
          </a:p>
          <a:p>
            <a:r>
              <a:rPr lang="en-US" dirty="0" err="1"/>
              <a:t>DeKUT</a:t>
            </a:r>
            <a:r>
              <a:rPr lang="en-US" dirty="0"/>
              <a:t>: A catalyst for growth</a:t>
            </a:r>
          </a:p>
          <a:p>
            <a:r>
              <a:rPr lang="en-US" dirty="0"/>
              <a:t>BBIT program equipped me with a comprehensive understanding of IT</a:t>
            </a:r>
          </a:p>
        </p:txBody>
      </p:sp>
      <p:pic>
        <p:nvPicPr>
          <p:cNvPr id="6" name="Graphic 5" descr="Graduation cap with solid fill">
            <a:extLst>
              <a:ext uri="{FF2B5EF4-FFF2-40B4-BE49-F238E27FC236}">
                <a16:creationId xmlns:a16="http://schemas.microsoft.com/office/drawing/2014/main" id="{CD10F9BF-20CE-4094-B3E3-0D6BC1A8F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3343" y="1555750"/>
            <a:ext cx="1525479" cy="1462658"/>
          </a:xfrm>
          <a:prstGeom prst="rect">
            <a:avLst/>
          </a:prstGeom>
        </p:spPr>
      </p:pic>
      <p:pic>
        <p:nvPicPr>
          <p:cNvPr id="8" name="Graphic 7" descr="Closed book with solid fill">
            <a:extLst>
              <a:ext uri="{FF2B5EF4-FFF2-40B4-BE49-F238E27FC236}">
                <a16:creationId xmlns:a16="http://schemas.microsoft.com/office/drawing/2014/main" id="{59419C96-87E6-4025-9994-9FCE91265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0407" y="4611370"/>
            <a:ext cx="1677879" cy="1310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4"/>
    </mc:Choice>
    <mc:Fallback>
      <p:transition spd="slow" advTm="81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139700"/>
            <a:ext cx="12687300" cy="713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546860"/>
          </a:xfrm>
        </p:spPr>
        <p:txBody>
          <a:bodyPr>
            <a:normAutofit/>
          </a:bodyPr>
          <a:lstStyle/>
          <a:p>
            <a:r>
              <a:rPr lang="en-US">
                <a:sym typeface="+mn-ea"/>
              </a:rPr>
              <a:t>Programming Expertise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66720"/>
            <a:ext cx="9144000" cy="2291080"/>
          </a:xfrm>
        </p:spPr>
        <p:txBody>
          <a:bodyPr>
            <a:normAutofit/>
          </a:bodyPr>
          <a:lstStyle/>
          <a:p>
            <a:r>
              <a:rPr lang="en-US" dirty="0"/>
              <a:t>Proficiency in programming languages like Java, R, and Python</a:t>
            </a:r>
          </a:p>
          <a:p>
            <a:r>
              <a:rPr lang="en-US" dirty="0"/>
              <a:t>Ability to translate ideas into functional code</a:t>
            </a:r>
          </a:p>
        </p:txBody>
      </p:sp>
      <p:pic>
        <p:nvPicPr>
          <p:cNvPr id="6" name="Graphic 5" descr="Cloud Computing with solid fill">
            <a:extLst>
              <a:ext uri="{FF2B5EF4-FFF2-40B4-BE49-F238E27FC236}">
                <a16:creationId xmlns:a16="http://schemas.microsoft.com/office/drawing/2014/main" id="{D531A324-4B1C-4B5B-AEAD-2A5B2CFF1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8135" y="312419"/>
            <a:ext cx="1498847" cy="143648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7" name="Graphic 6" descr="Cloud Computing with solid fill">
            <a:extLst>
              <a:ext uri="{FF2B5EF4-FFF2-40B4-BE49-F238E27FC236}">
                <a16:creationId xmlns:a16="http://schemas.microsoft.com/office/drawing/2014/main" id="{7AB6B06E-4D4F-4FB6-B349-E7CFE30F5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020" y="206678"/>
            <a:ext cx="1498847" cy="143648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9" name="Graphic 8" descr="Laptop with phone and calculator">
            <a:extLst>
              <a:ext uri="{FF2B5EF4-FFF2-40B4-BE49-F238E27FC236}">
                <a16:creationId xmlns:a16="http://schemas.microsoft.com/office/drawing/2014/main" id="{5E33A24C-F245-4097-8EAA-B4FC7A4D0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098" y="2669540"/>
            <a:ext cx="5113538" cy="530926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9"/>
    </mc:Choice>
    <mc:Fallback>
      <p:transition spd="slow" advTm="774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139700"/>
            <a:ext cx="12687300" cy="713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0" y="1041400"/>
            <a:ext cx="9144000" cy="1740535"/>
          </a:xfrm>
        </p:spPr>
        <p:txBody>
          <a:bodyPr>
            <a:normAutofit/>
          </a:bodyPr>
          <a:lstStyle/>
          <a:p>
            <a:r>
              <a:rPr lang="en-US"/>
              <a:t>Beyond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01975"/>
            <a:ext cx="9144000" cy="21558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Database management skills</a:t>
            </a:r>
          </a:p>
          <a:p>
            <a:r>
              <a:rPr lang="en-US" dirty="0"/>
              <a:t>Understanding of network design and administration</a:t>
            </a:r>
          </a:p>
          <a:p>
            <a:r>
              <a:rPr lang="en-US" dirty="0"/>
              <a:t>Problem-solving skills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People skills</a:t>
            </a:r>
          </a:p>
        </p:txBody>
      </p:sp>
      <p:pic>
        <p:nvPicPr>
          <p:cNvPr id="8" name="Graphic 7" descr="Stars with solid fill">
            <a:extLst>
              <a:ext uri="{FF2B5EF4-FFF2-40B4-BE49-F238E27FC236}">
                <a16:creationId xmlns:a16="http://schemas.microsoft.com/office/drawing/2014/main" id="{E6D0C5DE-EF6A-4969-BEC0-E4449CD1A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319" y="904874"/>
            <a:ext cx="1126379" cy="1181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75">
        <p159:morph option="byObject"/>
      </p:transition>
    </mc:Choice>
    <mc:Fallback>
      <p:transition spd="slow" advTm="1007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Young girl focusing on a mechcanical project">
            <a:extLst>
              <a:ext uri="{FF2B5EF4-FFF2-40B4-BE49-F238E27FC236}">
                <a16:creationId xmlns:a16="http://schemas.microsoft.com/office/drawing/2014/main" id="{9215ED05-E236-417A-9275-A7A03D51C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9" y="1825625"/>
            <a:ext cx="7724394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Two chairs on a pristine beach">
            <a:extLst>
              <a:ext uri="{FF2B5EF4-FFF2-40B4-BE49-F238E27FC236}">
                <a16:creationId xmlns:a16="http://schemas.microsoft.com/office/drawing/2014/main" id="{303158A5-84DF-4C04-ADEC-3C82E9142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0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2640B-967F-447D-840C-F3A07446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Arial Black" panose="020B0A04020102020204" pitchFamily="34" charset="0"/>
              </a:rPr>
              <a:t>HOBBIES</a:t>
            </a:r>
            <a:endParaRPr lang="en-KE" b="1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FF604-815B-4831-9F4B-50B408B04386}"/>
              </a:ext>
            </a:extLst>
          </p:cNvPr>
          <p:cNvSpPr txBox="1"/>
          <p:nvPr/>
        </p:nvSpPr>
        <p:spPr>
          <a:xfrm>
            <a:off x="1313895" y="2867487"/>
            <a:ext cx="26544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Reading books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Movies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Playing Soccer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Outdoor activities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Sleeping</a:t>
            </a:r>
            <a:endParaRPr lang="en-KE" sz="24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Graphic 9" descr="Fireworks with solid fill">
            <a:extLst>
              <a:ext uri="{FF2B5EF4-FFF2-40B4-BE49-F238E27FC236}">
                <a16:creationId xmlns:a16="http://schemas.microsoft.com/office/drawing/2014/main" id="{DF43C8D2-96BD-42F1-8FF9-47BEDD9DC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9650" y="2771132"/>
            <a:ext cx="914400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137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139700"/>
            <a:ext cx="12687300" cy="713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421765"/>
          </a:xfrm>
        </p:spPr>
        <p:txBody>
          <a:bodyPr/>
          <a:lstStyle/>
          <a:p>
            <a:r>
              <a:rPr lang="en-US" dirty="0">
                <a:sym typeface="+mn-ea"/>
              </a:rPr>
              <a:t>Experience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43810"/>
            <a:ext cx="9144000" cy="2621915"/>
          </a:xfrm>
        </p:spPr>
        <p:txBody>
          <a:bodyPr>
            <a:normAutofit/>
          </a:bodyPr>
          <a:lstStyle/>
          <a:p>
            <a:r>
              <a:rPr lang="en-US" dirty="0"/>
              <a:t>Internship at Nyeri Referral Hospital as an IT Administration Intern</a:t>
            </a:r>
          </a:p>
          <a:p>
            <a:r>
              <a:rPr lang="en-US" dirty="0"/>
              <a:t>Applied theoretical knowledge to real-world situations</a:t>
            </a:r>
          </a:p>
          <a:p>
            <a:r>
              <a:rPr lang="en-US" dirty="0"/>
              <a:t>Honed adaptability and problem-solving skills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42B01341-0DD1-4219-B9D2-2E4319B1A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665480"/>
            <a:ext cx="1421764" cy="1421764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perspectiveFront"/>
            <a:lightRig rig="threePt" dir="t"/>
          </a:scene3d>
        </p:spPr>
      </p:pic>
      <p:pic>
        <p:nvPicPr>
          <p:cNvPr id="8" name="Graphic 7" descr="Employee badge with solid fill">
            <a:extLst>
              <a:ext uri="{FF2B5EF4-FFF2-40B4-BE49-F238E27FC236}">
                <a16:creationId xmlns:a16="http://schemas.microsoft.com/office/drawing/2014/main" id="{94D2561A-C2F8-453E-A75A-D20ADC07E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3977" y="3854767"/>
            <a:ext cx="1615735" cy="142176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3"/>
    </mc:Choice>
    <mc:Fallback>
      <p:transition spd="slow" advTm="682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139700"/>
            <a:ext cx="12687300" cy="713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604010"/>
          </a:xfrm>
        </p:spPr>
        <p:txBody>
          <a:bodyPr>
            <a:normAutofit/>
          </a:bodyPr>
          <a:lstStyle/>
          <a:p>
            <a:r>
              <a:rPr lang="en-US">
                <a:sym typeface="+mn-ea"/>
              </a:rPr>
              <a:t>Reflections and Future Goals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91815"/>
            <a:ext cx="9144000" cy="2165985"/>
          </a:xfrm>
        </p:spPr>
        <p:txBody>
          <a:bodyPr>
            <a:normAutofit/>
          </a:bodyPr>
          <a:lstStyle/>
          <a:p>
            <a:r>
              <a:rPr lang="en-US"/>
              <a:t>Commitment to continuous learning</a:t>
            </a:r>
          </a:p>
          <a:p>
            <a:r>
              <a:rPr lang="en-US"/>
              <a:t>Importance of perseverance and overcoming challenges</a:t>
            </a:r>
          </a:p>
        </p:txBody>
      </p:sp>
      <p:pic>
        <p:nvPicPr>
          <p:cNvPr id="6" name="Graphic 5" descr="Angel face with solid fill with solid fill">
            <a:extLst>
              <a:ext uri="{FF2B5EF4-FFF2-40B4-BE49-F238E27FC236}">
                <a16:creationId xmlns:a16="http://schemas.microsoft.com/office/drawing/2014/main" id="{5162B570-4224-4AFC-9CD8-35F63CE1F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726690"/>
            <a:ext cx="1262380" cy="126238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3"/>
    </mc:Choice>
    <mc:Fallback>
      <p:transition spd="slow" advTm="551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188</Words>
  <Application>Microsoft Office PowerPoint</Application>
  <PresentationFormat>Widescreen</PresentationFormat>
  <Paragraphs>42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Arial Narrow</vt:lpstr>
      <vt:lpstr>Calibri</vt:lpstr>
      <vt:lpstr>Calibri Light</vt:lpstr>
      <vt:lpstr>Century Gothic</vt:lpstr>
      <vt:lpstr>Office Theme</vt:lpstr>
      <vt:lpstr>INTRODUCTION</vt:lpstr>
      <vt:lpstr>Background:</vt:lpstr>
      <vt:lpstr>Family Background</vt:lpstr>
      <vt:lpstr>Education</vt:lpstr>
      <vt:lpstr>Programming Expertise</vt:lpstr>
      <vt:lpstr>Beyond Programming</vt:lpstr>
      <vt:lpstr>HOBBIES</vt:lpstr>
      <vt:lpstr>Experience</vt:lpstr>
      <vt:lpstr>Reflections and Future Goals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 Odessey: Navigating from Primary to secondary school</dc:title>
  <dc:creator>Jackson Coyotito</dc:creator>
  <cp:lastModifiedBy>Jackson Coyotito</cp:lastModifiedBy>
  <cp:revision>14</cp:revision>
  <dcterms:created xsi:type="dcterms:W3CDTF">2024-03-28T02:15:00Z</dcterms:created>
  <dcterms:modified xsi:type="dcterms:W3CDTF">2024-08-07T09:51:20Z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3DA47A59C2A244B9BFB13B23BE2E35DD_13</vt:lpwstr>
  </property>
  <property fmtid="{D5CDD505-2E9C-101B-9397-08002B2CF9AE}" pid="3" name="KSOProductBuildVer">
    <vt:lpwstr>1033-12.2.0.16731</vt:lpwstr>
  </property>
</Properties>
</file>